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4" autoAdjust="0"/>
  </p:normalViewPr>
  <p:slideViewPr>
    <p:cSldViewPr>
      <p:cViewPr varScale="1">
        <p:scale>
          <a:sx n="83" d="100"/>
          <a:sy n="83" d="100"/>
        </p:scale>
        <p:origin x="30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095F61-EF50-47BE-A788-6CBFC4E4ECA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3DE55F-B584-4C51-AF6E-4D4550D284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ashirina-d4\Desktop\shutterstock_132567947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445" y="7452320"/>
            <a:ext cx="4187327" cy="16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29222" y="107504"/>
            <a:ext cx="5528778" cy="1368152"/>
          </a:xfrm>
        </p:spPr>
        <p:txBody>
          <a:bodyPr/>
          <a:lstStyle/>
          <a:p>
            <a:pPr marL="0" indent="0" algn="ctr" hangingPunc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/>
                <a:ea typeface="Times New Roman"/>
              </a:rPr>
              <a:t>ДВЕНАДЦАТАЯ ВСЕРОССИЙСКАЯ НАУЧНО-ТЕХНИЧЕСКАЯ КОНФЕРЕНЦИЯ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/>
                <a:ea typeface="Times New Roman"/>
              </a:rPr>
              <a:t>“ПРОБЛЕМЫ МЕТРОЛОГИЧЕСКОГО ОБЕСПЕЧЕНИЯ В ЗДРАВООХРАНЕНИИ И ПРОИЗВОДСТВЕ МЕДИЦИНСКОЙ ТЕХНИКИ”</a:t>
            </a:r>
            <a:r>
              <a:rPr lang="ru-RU" sz="1400" dirty="0">
                <a:effectLst/>
                <a:latin typeface="Times New Roman"/>
                <a:ea typeface="Times New Roman"/>
              </a:rPr>
              <a:t/>
            </a:r>
            <a:br>
              <a:rPr lang="ru-RU" sz="1400" dirty="0">
                <a:effectLst/>
                <a:latin typeface="Times New Roman"/>
                <a:ea typeface="Times New Roman"/>
              </a:rPr>
            </a:br>
            <a:r>
              <a:rPr lang="ru-RU" sz="1400" dirty="0" smtClean="0">
                <a:latin typeface="Tima new romans"/>
              </a:rPr>
              <a:t> </a:t>
            </a:r>
            <a:endParaRPr lang="ru-RU" sz="1400" dirty="0">
              <a:latin typeface="Tima new roman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6632" y="1403648"/>
            <a:ext cx="6624736" cy="7560840"/>
          </a:xfrm>
        </p:spPr>
        <p:txBody>
          <a:bodyPr>
            <a:normAutofit fontScale="40000" lnSpcReduction="20000"/>
          </a:bodyPr>
          <a:lstStyle/>
          <a:p>
            <a:pPr marL="45720" indent="0" algn="ctr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Организатор конференции</a:t>
            </a:r>
          </a:p>
          <a:p>
            <a:pPr marL="45720" indent="0" algn="ctr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Федеральное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государственное унитарное предприятие «Всероссийский научно-исследовательский институт оптико-физических измерений» (ФГУП «ВНИИОФИ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»)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Цель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конференции: 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Совершенствование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средств и методов метрологического обеспечения в области здравоохранения и производства медицинской техники.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Программа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конференции включает вопросы по следующим актуальным темам: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Обеспечение единства измерений в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РФ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– состояние и перспективы развития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Импортозамещение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 в области здравоохранения и производства медицинской техники.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Правовая, нормативная и техническая база метрологического обеспечения в области здравоохранения и производства медицинской техники.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Телемедицина и цифровые технологии.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Новые стандарты, регламенты, разработки, исследования и испытания медицинской техники.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 Новые разработки в области здравоохранения и производства медицинской техники.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    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Для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участия в конференции приглашаются ведущие специалисты в области здравоохранения и производства медицинской техники, в том числе представители научно-исследовательских институтов, предприятий-изготовителей средств медицинской техники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,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Минздрава РФ,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центров испытаний средств измерений и государственных региональных центров стандартизации, метрологии и испытаний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Росстандарта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, организаций, осуществляющих надзорные функции и других заинтересованных организаций. </a:t>
            </a:r>
          </a:p>
          <a:p>
            <a:pPr marL="45720" indent="0" algn="just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     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работе конференции традиционно принимают участие представители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научно-исследовательских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институтов,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ЦСМ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Росстандарта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, предприятия  изготовители медицинской техники и официальные представители медицинских компаний.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Конференция состоится в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конце сентября 2023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в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г.Сочи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.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Место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будет сообщено дополнительно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Организационный комитет</a:t>
            </a: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ФГУП «ВНИИОФИ»</a:t>
            </a: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119361, г. Москва, ул. Озерная, 46</a:t>
            </a: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E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-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mail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: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conference@vniiofi.ru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a new romans"/>
            </a:endParaRP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тел: (495</a:t>
            </a:r>
            <a:r>
              <a:rPr lang="ru-RU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) </a:t>
            </a:r>
            <a:r>
              <a:rPr lang="ru-RU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437-56-33,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a new romans"/>
              </a:rPr>
              <a:t>(495) 437- 33-01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030" name="Picture 6" descr="C:\Users\kashirina-d4\Desktop\fro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2320"/>
            <a:ext cx="2658445" cy="16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04"/>
            <a:ext cx="1944216" cy="109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2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</TotalTime>
  <Words>188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Georgia</vt:lpstr>
      <vt:lpstr>Tima new romans</vt:lpstr>
      <vt:lpstr>Times New Roman</vt:lpstr>
      <vt:lpstr>Trebuchet MS</vt:lpstr>
      <vt:lpstr>Воздушный поток</vt:lpstr>
      <vt:lpstr>ДВЕНАДЦАТАЯ ВСЕРОССИЙСКАЯ НАУЧНО-ТЕХНИЧЕСКАЯ КОНФЕРЕНЦИЯ “ПРОБЛЕМЫ МЕТРОЛОГИЧЕСКОГО ОБЕСПЕЧЕНИЯ В ЗДРАВООХРАНЕНИИ И ПРОИЗВОДСТВЕ МЕДИЦИНСКОЙ ТЕХНИКИ”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ВОСЬМАЯ ВСЕРОССИЙСКАЯ НАУЧНО-ТЕХНИЧЕСКАЯ КОНФЕРЕНЦИЯ “ПРОБЛЕМЫ МЕТРОЛОГИЧЕСКОГО ОБЕСПЕЧЕНИЯ В ЗДРАВООХРАНЕНИИ И ПРОИЗВОДСТВЕ МЕДИЦИНСКОЙ ТЕХНИКИ”</dc:title>
  <dc:creator>Каширина Ксения</dc:creator>
  <cp:lastModifiedBy>Спирина Наталья</cp:lastModifiedBy>
  <cp:revision>10</cp:revision>
  <cp:lastPrinted>2018-06-04T08:14:57Z</cp:lastPrinted>
  <dcterms:created xsi:type="dcterms:W3CDTF">2018-06-01T08:51:44Z</dcterms:created>
  <dcterms:modified xsi:type="dcterms:W3CDTF">2022-11-15T14:37:25Z</dcterms:modified>
</cp:coreProperties>
</file>